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60" r:id="rId4"/>
    <p:sldId id="271" r:id="rId5"/>
    <p:sldId id="272" r:id="rId6"/>
    <p:sldId id="273" r:id="rId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097D04-A443-4EC2-852A-290877B826E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467544" y="620688"/>
            <a:ext cx="82809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4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88033" y="1700808"/>
            <a:ext cx="8546151" cy="2736304"/>
            <a:chOff x="288033" y="3501008"/>
            <a:chExt cx="8546151" cy="2736304"/>
          </a:xfrm>
        </p:grpSpPr>
        <p:grpSp>
          <p:nvGrpSpPr>
            <p:cNvPr id="3" name="Agrupar 2"/>
            <p:cNvGrpSpPr/>
            <p:nvPr/>
          </p:nvGrpSpPr>
          <p:grpSpPr>
            <a:xfrm>
              <a:off x="301744" y="3501008"/>
              <a:ext cx="8532440" cy="1509266"/>
              <a:chOff x="301744" y="1988840"/>
              <a:chExt cx="8532440" cy="1509266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3721616" y="1988840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u="sng" dirty="0"/>
                  <a:t>Missão</a:t>
                </a:r>
                <a:r>
                  <a:rPr lang="pt-BR" sz="2400" b="1" dirty="0"/>
                  <a:t>: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301744" y="2420888"/>
                <a:ext cx="85324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/>
                  <a:t>     </a:t>
                </a:r>
                <a:r>
                  <a:rPr lang="pt-BR" sz="1600" dirty="0" smtClean="0"/>
                  <a:t>	Minimizar </a:t>
                </a:r>
                <a:r>
                  <a:rPr lang="pt-BR" sz="1600" dirty="0"/>
                  <a:t>os impactos causados pela quebra da qualidade, através de serviços prestados com mão de obra qualificada,  reparando as falhas e sistematizando as ações para satisfazer às necessidades e expectativas de nossos clientes.</a:t>
                </a:r>
              </a:p>
              <a:p>
                <a:pPr algn="just"/>
                <a:endParaRPr lang="pt-BR" sz="1600" dirty="0"/>
              </a:p>
            </p:txBody>
          </p:sp>
        </p:grpSp>
        <p:grpSp>
          <p:nvGrpSpPr>
            <p:cNvPr id="2" name="Agrupar 1"/>
            <p:cNvGrpSpPr/>
            <p:nvPr/>
          </p:nvGrpSpPr>
          <p:grpSpPr>
            <a:xfrm>
              <a:off x="288033" y="4910045"/>
              <a:ext cx="8532440" cy="1327267"/>
              <a:chOff x="288033" y="3687415"/>
              <a:chExt cx="8532440" cy="1327267"/>
            </a:xfrm>
          </p:grpSpPr>
          <p:sp>
            <p:nvSpPr>
              <p:cNvPr id="22" name="CaixaDeTexto 21"/>
              <p:cNvSpPr txBox="1"/>
              <p:nvPr/>
            </p:nvSpPr>
            <p:spPr>
              <a:xfrm>
                <a:off x="1043608" y="3687415"/>
                <a:ext cx="6768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u="sng" dirty="0"/>
                  <a:t>Nossa Política da Qualidade</a:t>
                </a:r>
                <a:endParaRPr lang="pt-BR" sz="2400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288033" y="4183685"/>
                <a:ext cx="8532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i="1" dirty="0" smtClean="0"/>
                  <a:t>	Desenvolver </a:t>
                </a:r>
                <a:r>
                  <a:rPr lang="pt-BR" sz="1600" b="1" i="1" dirty="0"/>
                  <a:t>pessoas, oferecer serviços de alta qualidade e produtividade com ética e responsabilidade excedendo as expectativas de nossos clientes.</a:t>
                </a:r>
                <a:endParaRPr lang="pt-BR" sz="1600" b="1" dirty="0"/>
              </a:p>
              <a:p>
                <a:endParaRPr lang="pt-BR" sz="1600" b="1" dirty="0"/>
              </a:p>
            </p:txBody>
          </p:sp>
        </p:grpSp>
      </p:grpSp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934400" y="553330"/>
            <a:ext cx="320170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tx1"/>
                </a:solidFill>
              </a:rPr>
              <a:t>Identificação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D95CA7-7A80-4EF1-8300-5436FC8B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968678"/>
            <a:ext cx="3312368" cy="225241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617132C-1141-41CC-AB46-C11ADCB73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68678"/>
            <a:ext cx="3257161" cy="219720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EEF126-86E7-4234-A96D-1B7F371CAAC8}"/>
              </a:ext>
            </a:extLst>
          </p:cNvPr>
          <p:cNvSpPr txBox="1"/>
          <p:nvPr/>
        </p:nvSpPr>
        <p:spPr>
          <a:xfrm flipH="1">
            <a:off x="1547664" y="1552995"/>
            <a:ext cx="264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Cartão APROVADO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1A4FFA-BABE-44FF-A4F0-9EA1E74137CC}"/>
              </a:ext>
            </a:extLst>
          </p:cNvPr>
          <p:cNvSpPr txBox="1"/>
          <p:nvPr/>
        </p:nvSpPr>
        <p:spPr>
          <a:xfrm flipH="1">
            <a:off x="5031652" y="1555754"/>
            <a:ext cx="264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Cartão REPROVADO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2448C1-91B1-42B8-ACA2-D17DFB1C5098}"/>
              </a:ext>
            </a:extLst>
          </p:cNvPr>
          <p:cNvSpPr txBox="1"/>
          <p:nvPr/>
        </p:nvSpPr>
        <p:spPr>
          <a:xfrm>
            <a:off x="683567" y="4509120"/>
            <a:ext cx="768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ETIQUETAS </a:t>
            </a:r>
            <a:r>
              <a:rPr lang="pt-BR" b="1" dirty="0" smtClean="0"/>
              <a:t>DE </a:t>
            </a:r>
            <a:r>
              <a:rPr lang="pt-BR" b="1" dirty="0"/>
              <a:t>IDENTIFICAÇÃO PARA CONTROLE DE PEÇAS CONFORME E NÃO CONFORME GARANTINDO A RASTREABILIDADE DO PRODUTO, LOTE E QUANTIDADE. 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4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122929" y="606457"/>
            <a:ext cx="5373407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tx1"/>
                </a:solidFill>
              </a:rPr>
              <a:t>Controle Dimensional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5FAAB3-0347-40E4-A6B4-39FBC9D55B92}"/>
              </a:ext>
            </a:extLst>
          </p:cNvPr>
          <p:cNvSpPr txBox="1"/>
          <p:nvPr/>
        </p:nvSpPr>
        <p:spPr>
          <a:xfrm>
            <a:off x="811351" y="2901493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MICROSCÓPIO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DCAC5B3-AC0E-41F0-BFBE-6CF2F2812EF7}"/>
              </a:ext>
            </a:extLst>
          </p:cNvPr>
          <p:cNvSpPr txBox="1"/>
          <p:nvPr/>
        </p:nvSpPr>
        <p:spPr>
          <a:xfrm>
            <a:off x="844301" y="4766784"/>
            <a:ext cx="1077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NOTEBOOK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E1A795-A741-44A9-A9B7-1A3A4243B27A}"/>
              </a:ext>
            </a:extLst>
          </p:cNvPr>
          <p:cNvSpPr txBox="1"/>
          <p:nvPr/>
        </p:nvSpPr>
        <p:spPr>
          <a:xfrm>
            <a:off x="2843808" y="2833191"/>
            <a:ext cx="270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PAQUIMETRO 150 mm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4C9E1F-4AD5-4596-9D56-B7D36490CA6F}"/>
              </a:ext>
            </a:extLst>
          </p:cNvPr>
          <p:cNvSpPr txBox="1"/>
          <p:nvPr/>
        </p:nvSpPr>
        <p:spPr>
          <a:xfrm>
            <a:off x="2878181" y="4757683"/>
            <a:ext cx="270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PAQUIMETRO 200 mm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1E2887B-AEDF-4CC1-8CFE-97ABF6049E2D}"/>
              </a:ext>
            </a:extLst>
          </p:cNvPr>
          <p:cNvSpPr txBox="1"/>
          <p:nvPr/>
        </p:nvSpPr>
        <p:spPr>
          <a:xfrm>
            <a:off x="5499539" y="3535432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ESCALA SIMPLES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D279A9-4131-41DC-ABBD-60C9EAAD866E}"/>
              </a:ext>
            </a:extLst>
          </p:cNvPr>
          <p:cNvSpPr txBox="1"/>
          <p:nvPr/>
        </p:nvSpPr>
        <p:spPr>
          <a:xfrm>
            <a:off x="5354044" y="4764032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ESCALA DE PROFUNDIDADE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32FF88B-B828-4496-B83D-7AFB1E89C056}"/>
              </a:ext>
            </a:extLst>
          </p:cNvPr>
          <p:cNvSpPr txBox="1"/>
          <p:nvPr/>
        </p:nvSpPr>
        <p:spPr>
          <a:xfrm>
            <a:off x="6517183" y="207552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TRENA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3233371-EE4F-4AB9-93A9-2D1C47BC5204}"/>
              </a:ext>
            </a:extLst>
          </p:cNvPr>
          <p:cNvSpPr txBox="1"/>
          <p:nvPr/>
        </p:nvSpPr>
        <p:spPr>
          <a:xfrm>
            <a:off x="7822086" y="3650568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ESTILETE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0C45B0D-EE3D-4CC2-893A-3EA97807A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1384" y="1589679"/>
            <a:ext cx="1295230" cy="122945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40ADDDD-D5C3-4449-BBEE-BAD6F71F2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8597" y="3102143"/>
            <a:ext cx="1234117" cy="195838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6CAEDCE-B29E-4F8D-8F31-5AA0F8A6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13724" y="1311193"/>
            <a:ext cx="1266348" cy="173743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4449B61-E908-4035-8E99-862DEFF35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202194" y="3140829"/>
            <a:ext cx="1219370" cy="1795713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89F059E-8A33-4EB9-B20E-05EE961D4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230257" y="1521620"/>
            <a:ext cx="1318624" cy="125522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69045BF2-E535-45F3-B42C-10483BBB2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271771" y="1949625"/>
            <a:ext cx="454972" cy="247460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1AF0EB4D-5889-451E-B903-A0A7B65C0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35936" y="3147749"/>
            <a:ext cx="526639" cy="247460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6E275A8F-9FAF-451B-A4C4-D01730BFE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68795" y="1495491"/>
            <a:ext cx="759101" cy="2139285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F6E0C14F-626F-4FEA-8AB5-2060DAE629B2}"/>
              </a:ext>
            </a:extLst>
          </p:cNvPr>
          <p:cNvSpPr txBox="1"/>
          <p:nvPr/>
        </p:nvSpPr>
        <p:spPr>
          <a:xfrm>
            <a:off x="496462" y="5445224"/>
            <a:ext cx="839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EQUIPAMENTOS BASICOS DE MEDIÇÕES E CONTROLE A DISPOSIÇÃO DE NOSSOS COLABORADORES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10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771800" y="345804"/>
            <a:ext cx="320170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 err="1"/>
              <a:t>EPI’s</a:t>
            </a:r>
            <a:endParaRPr lang="pt-BR" sz="4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31BD9F-D652-4939-A135-A6F0DDF8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99" y="1340768"/>
            <a:ext cx="1417246" cy="186312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B1C236C-E314-48A5-BC22-DDF0D1C1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48" y="3872794"/>
            <a:ext cx="1476344" cy="13144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22129E4-72F2-4447-B266-27A60949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968" y="3916074"/>
            <a:ext cx="1314454" cy="122789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AD2C0AB-8589-4568-BA33-025F515EC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746" y="3872794"/>
            <a:ext cx="1417246" cy="134232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439F874-8DD8-4A9E-A3F4-A1A834C9D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191" y="1336694"/>
            <a:ext cx="1481508" cy="185788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4F440D7-CB92-4F75-90E5-E191DD713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664845" y="1336694"/>
            <a:ext cx="1243186" cy="186699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65AE4A8-C050-48CA-B15D-1B56C67EA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803451" y="3270106"/>
            <a:ext cx="1342742" cy="2547283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A3E1331-7D7D-47E6-BA6F-BCDC6DB4882F}"/>
              </a:ext>
            </a:extLst>
          </p:cNvPr>
          <p:cNvSpPr txBox="1"/>
          <p:nvPr/>
        </p:nvSpPr>
        <p:spPr>
          <a:xfrm>
            <a:off x="6671969" y="5200414"/>
            <a:ext cx="16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Colete e ALTA VISIBILIDADE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DD5B42C-FF40-44E9-8C37-045787B4FC2E}"/>
              </a:ext>
            </a:extLst>
          </p:cNvPr>
          <p:cNvSpPr txBox="1"/>
          <p:nvPr/>
        </p:nvSpPr>
        <p:spPr>
          <a:xfrm>
            <a:off x="4289048" y="3152200"/>
            <a:ext cx="205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LUVAS EMBORRACHADA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35D2FFB-8D47-4FD7-A7A8-00BF66CCD1C4}"/>
              </a:ext>
            </a:extLst>
          </p:cNvPr>
          <p:cNvSpPr txBox="1"/>
          <p:nvPr/>
        </p:nvSpPr>
        <p:spPr>
          <a:xfrm>
            <a:off x="4364803" y="5297002"/>
            <a:ext cx="205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LUVAS FÁCIL ADERÊNCIA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458739-F54F-465D-A086-AA47E5848364}"/>
              </a:ext>
            </a:extLst>
          </p:cNvPr>
          <p:cNvSpPr txBox="1"/>
          <p:nvPr/>
        </p:nvSpPr>
        <p:spPr>
          <a:xfrm>
            <a:off x="2614781" y="5302359"/>
            <a:ext cx="20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MASCARAS PFS2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72FB068-4039-4945-BC8C-31982BA4453D}"/>
              </a:ext>
            </a:extLst>
          </p:cNvPr>
          <p:cNvSpPr txBox="1"/>
          <p:nvPr/>
        </p:nvSpPr>
        <p:spPr>
          <a:xfrm>
            <a:off x="2644992" y="3160054"/>
            <a:ext cx="205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ÓCULOS DE PROTECÇÃO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DE79900-DE71-43CD-A56C-53F3A871CC5A}"/>
              </a:ext>
            </a:extLst>
          </p:cNvPr>
          <p:cNvSpPr txBox="1"/>
          <p:nvPr/>
        </p:nvSpPr>
        <p:spPr>
          <a:xfrm>
            <a:off x="908530" y="5281528"/>
            <a:ext cx="205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PROTETOR AURICULAR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AFE9F02-4CB8-4958-830B-6A8736A404B1}"/>
              </a:ext>
            </a:extLst>
          </p:cNvPr>
          <p:cNvSpPr txBox="1"/>
          <p:nvPr/>
        </p:nvSpPr>
        <p:spPr>
          <a:xfrm>
            <a:off x="886653" y="3203684"/>
            <a:ext cx="20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PROTEÇÃO FACIAL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7"/>
          <a:stretch/>
        </p:blipFill>
        <p:spPr>
          <a:xfrm>
            <a:off x="6201178" y="1314408"/>
            <a:ext cx="2547286" cy="1889276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5A3E1331-7D7D-47E6-BA6F-BCDC6DB4882F}"/>
              </a:ext>
            </a:extLst>
          </p:cNvPr>
          <p:cNvSpPr txBox="1"/>
          <p:nvPr/>
        </p:nvSpPr>
        <p:spPr>
          <a:xfrm>
            <a:off x="6642977" y="3194583"/>
            <a:ext cx="16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Uniforme </a:t>
            </a:r>
            <a:endParaRPr lang="pt-BR" b="1" dirty="0"/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10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 rot="16200000">
            <a:off x="762913" y="2628706"/>
            <a:ext cx="3504399" cy="92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pt-BR" sz="5400" b="1" dirty="0">
                <a:solidFill>
                  <a:schemeClr val="tx1"/>
                </a:solidFill>
              </a:rPr>
              <a:t>CONTATOS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627784" y="1556792"/>
            <a:ext cx="5231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400" dirty="0"/>
              <a:t>VICENTE RUBENS DE ALMEIDA </a:t>
            </a:r>
          </a:p>
          <a:p>
            <a:pPr algn="ctr" fontAlgn="base"/>
            <a:r>
              <a:rPr lang="pt-BR" sz="2400" dirty="0"/>
              <a:t>Gerente de </a:t>
            </a:r>
            <a:r>
              <a:rPr lang="pt-BR" sz="2400" dirty="0" smtClean="0"/>
              <a:t>Qualidade e </a:t>
            </a:r>
            <a:r>
              <a:rPr lang="pt-BR" sz="2400" dirty="0"/>
              <a:t>Serviços</a:t>
            </a:r>
          </a:p>
          <a:p>
            <a:pPr algn="ctr" fontAlgn="base"/>
            <a:endParaRPr lang="pt-BR" sz="2400" dirty="0"/>
          </a:p>
          <a:p>
            <a:pPr algn="ctr" fontAlgn="base"/>
            <a:r>
              <a:rPr lang="pt-BR" sz="2400" dirty="0" err="1"/>
              <a:t>Cel</a:t>
            </a:r>
            <a:r>
              <a:rPr lang="pt-BR" sz="2400" dirty="0"/>
              <a:t>:     (11) </a:t>
            </a:r>
            <a:r>
              <a:rPr lang="pt-BR" sz="2400" dirty="0" smtClean="0"/>
              <a:t>9.9734-9693</a:t>
            </a:r>
            <a:endParaRPr lang="pt-BR" sz="2400" dirty="0"/>
          </a:p>
          <a:p>
            <a:pPr algn="ctr" fontAlgn="base"/>
            <a:r>
              <a:rPr lang="pt-BR" sz="2400" dirty="0"/>
              <a:t>            (19) </a:t>
            </a:r>
            <a:r>
              <a:rPr lang="pt-BR" sz="2400" dirty="0" smtClean="0"/>
              <a:t>9.9997-0796</a:t>
            </a:r>
            <a:endParaRPr lang="pt-BR" sz="2400" dirty="0"/>
          </a:p>
          <a:p>
            <a:pPr algn="ctr" fontAlgn="base"/>
            <a:r>
              <a:rPr lang="pt-BR" sz="2400" dirty="0"/>
              <a:t>             (19) </a:t>
            </a:r>
            <a:r>
              <a:rPr lang="pt-BR" sz="2400" dirty="0" smtClean="0"/>
              <a:t>9.9777-8945</a:t>
            </a:r>
          </a:p>
          <a:p>
            <a:pPr algn="ctr" fontAlgn="base"/>
            <a:endParaRPr lang="pt-BR" sz="2400" dirty="0"/>
          </a:p>
          <a:p>
            <a:pPr algn="ctr" fontAlgn="base"/>
            <a:r>
              <a:rPr lang="pt-BR" sz="2400" dirty="0" smtClean="0"/>
              <a:t>headcontrolservice@gmail.com</a:t>
            </a:r>
            <a:endParaRPr lang="pt-BR" sz="2400" dirty="0"/>
          </a:p>
          <a:p>
            <a:pPr algn="ctr" fontAlgn="base"/>
            <a:r>
              <a:rPr lang="pt-BR" sz="2400" dirty="0"/>
              <a:t>        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0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702</TotalTime>
  <Words>109</Words>
  <Application>Microsoft Office PowerPoint</Application>
  <PresentationFormat>Apresentação na tela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Candara</vt:lpstr>
      <vt:lpstr>Symbol</vt:lpstr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Cleberson Nogueira</dc:creator>
  <cp:lastModifiedBy>headc</cp:lastModifiedBy>
  <cp:revision>68</cp:revision>
  <cp:lastPrinted>2020-03-02T08:06:15Z</cp:lastPrinted>
  <dcterms:created xsi:type="dcterms:W3CDTF">2019-12-05T02:03:04Z</dcterms:created>
  <dcterms:modified xsi:type="dcterms:W3CDTF">2022-01-12T13:29:55Z</dcterms:modified>
</cp:coreProperties>
</file>